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50" d="100"/>
          <a:sy n="50" d="100"/>
        </p:scale>
        <p:origin x="-125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E612C1-5467-44A2-8297-D2AD09DFEE0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235102-3370-444B-8FF0-061FF6A65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612C1-5467-44A2-8297-D2AD09DFEE0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5102-3370-444B-8FF0-061FF6A65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612C1-5467-44A2-8297-D2AD09DFEE0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5102-3370-444B-8FF0-061FF6A65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612C1-5467-44A2-8297-D2AD09DFEE0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5102-3370-444B-8FF0-061FF6A65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612C1-5467-44A2-8297-D2AD09DFEE0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5102-3370-444B-8FF0-061FF6A65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612C1-5467-44A2-8297-D2AD09DFEE0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5102-3370-444B-8FF0-061FF6A65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612C1-5467-44A2-8297-D2AD09DFEE0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5102-3370-444B-8FF0-061FF6A65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612C1-5467-44A2-8297-D2AD09DFEE0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5102-3370-444B-8FF0-061FF6A65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612C1-5467-44A2-8297-D2AD09DFEE0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5102-3370-444B-8FF0-061FF6A65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E612C1-5467-44A2-8297-D2AD09DFEE0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35102-3370-444B-8FF0-061FF6A65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E612C1-5467-44A2-8297-D2AD09DFEE0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235102-3370-444B-8FF0-061FF6A65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E612C1-5467-44A2-8297-D2AD09DFEE0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235102-3370-444B-8FF0-061FF6A65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Развивающая </a:t>
            </a:r>
            <a:br>
              <a:rPr lang="ru-RU" b="1" dirty="0" smtClean="0"/>
            </a:br>
            <a:r>
              <a:rPr lang="ru-RU" b="1" dirty="0" smtClean="0"/>
              <a:t>предметно-пространственная</a:t>
            </a:r>
            <a:br>
              <a:rPr lang="ru-RU" b="1" dirty="0" smtClean="0"/>
            </a:br>
            <a:r>
              <a:rPr lang="ru-RU" b="1" dirty="0" smtClean="0"/>
              <a:t> среда группы «Василёк»</a:t>
            </a:r>
            <a:br>
              <a:rPr lang="ru-RU" b="1" dirty="0" smtClean="0"/>
            </a:br>
            <a:r>
              <a:rPr lang="ru-RU" sz="2700" b="1" dirty="0" smtClean="0"/>
              <a:t>МДОУ «Детский сад № 7 «Лужок »с.Первомайское » .</a:t>
            </a: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86190"/>
            <a:ext cx="5143504" cy="228601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Подготовили воспитатели: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Томчик</a:t>
            </a:r>
            <a:r>
              <a:rPr lang="ru-RU" dirty="0" smtClean="0">
                <a:solidFill>
                  <a:schemeClr val="tx1"/>
                </a:solidFill>
              </a:rPr>
              <a:t> Г.И.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Рудоман</a:t>
            </a:r>
            <a:r>
              <a:rPr lang="ru-RU" dirty="0" smtClean="0">
                <a:solidFill>
                  <a:schemeClr val="tx1"/>
                </a:solidFill>
              </a:rPr>
              <a:t> С.В.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Сюжетно – ролевые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1571612"/>
            <a:ext cx="3500462" cy="35004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Играть мы любим очень: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 знаете друзья!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Без игр прожить ребёнку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Никак, никак нельзя.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_7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2844" y="1285860"/>
            <a:ext cx="2214578" cy="2214578"/>
          </a:xfrm>
          <a:prstGeom prst="rect">
            <a:avLst/>
          </a:prstGeom>
        </p:spPr>
      </p:pic>
      <p:pic>
        <p:nvPicPr>
          <p:cNvPr id="5" name="Рисунок 4" descr="IMG_7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14818"/>
            <a:ext cx="2214578" cy="1928826"/>
          </a:xfrm>
          <a:prstGeom prst="rect">
            <a:avLst/>
          </a:prstGeom>
        </p:spPr>
      </p:pic>
      <p:pic>
        <p:nvPicPr>
          <p:cNvPr id="6" name="Рисунок 5" descr="IMG_7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428736"/>
            <a:ext cx="2206612" cy="1857388"/>
          </a:xfrm>
          <a:prstGeom prst="rect">
            <a:avLst/>
          </a:prstGeom>
        </p:spPr>
      </p:pic>
      <p:pic>
        <p:nvPicPr>
          <p:cNvPr id="7" name="Рисунок 6" descr="IMG_70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4357694"/>
            <a:ext cx="2071702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285991"/>
            <a:ext cx="7746084" cy="1287024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Мы не собираемся останавливаться на достигнутом.Поиск инновационных подходов к организации предметно – развивающей среды продолжается, главными критериями при этом являются творчество, талант и фантазия.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Предметно -  развивающая среда организуются так , чтобы  каждый ребенок имел возможность  заниматься любимым делом. Размещение оборудования по секторам позволяет детям объединиться подгруппами по общим интересам ( конструирование, рисование, ручной труд, театрально -  игровая деятельность; экспериментирование).</a:t>
            </a:r>
            <a:br>
              <a:rPr lang="ru-RU" sz="1800" dirty="0" smtClean="0"/>
            </a:br>
            <a:r>
              <a:rPr lang="ru-RU" sz="1800" dirty="0" smtClean="0"/>
              <a:t>Обязательными в оборудовании являются  материалы, активирующие  познавательную деятельность: развивающие игры, игрушки и т.д. Широко используются материалы, побуждающие детей к освоению грамоты.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8" name="Рисунок 7" descr="IMG_6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857628"/>
            <a:ext cx="3786214" cy="283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Мы стараемся при формировании развивающей среды с учетом  ФГОС строить таким образом, что бы дать возможность наиболее эффективно развивать индивидуальность каждого ребенка с учетом его склонностей, интересов, уровня активности.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4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643182"/>
            <a:ext cx="4298957" cy="3224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Уголок детского творчества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3643338" cy="142876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в 10 лет, и в 7, и в 5 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люди любят рисовать.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каждый смело нарисует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что его интересует: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Далёкий космос, ближний лес,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Цветы, машины,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сказки, пляски,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Всё нарисуем!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Были б краски,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 лист бумаги на столе,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 мир в семье и на Земле!</a:t>
            </a:r>
          </a:p>
          <a:p>
            <a:endParaRPr lang="ru-RU" sz="1600" dirty="0"/>
          </a:p>
        </p:txBody>
      </p:sp>
      <p:pic>
        <p:nvPicPr>
          <p:cNvPr id="6" name="Рисунок 5" descr="IMG_7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18021" y="1739839"/>
            <a:ext cx="3836884" cy="3214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ru-RU" dirty="0" smtClean="0"/>
              <a:t>Уголок природы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10" y="1357298"/>
            <a:ext cx="3929090" cy="24669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 нас почти что зимний сад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природном уголке.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Здесь потрудиться каждый рад,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Помочь рука к руке!</a:t>
            </a:r>
          </a:p>
        </p:txBody>
      </p:sp>
      <p:pic>
        <p:nvPicPr>
          <p:cNvPr id="4" name="Рисунок 3" descr="IMG_7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85720" y="1500174"/>
            <a:ext cx="4714908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Уголок экспериментирования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214554"/>
            <a:ext cx="3000364" cy="292895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 всё -  эксперименты –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Интересные моменты!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Всё, всё, всё хотим узнать!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Нужно всё зарисовать!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Как наш опыт получился,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Сколько времени он длился?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Удивляемся всему: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Как? Зачем? И почему?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_7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57616" y="1571616"/>
            <a:ext cx="5429264" cy="5143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000892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Уголок по ПДД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1785926"/>
            <a:ext cx="3929090" cy="292895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Выполняй закон простой: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Красный свет зажёгся – СТОЙ!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Жёлтый вспыхнул – ПОДОЖДИ!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 зелёный свет – ИДИ!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_7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1240"/>
            <a:ext cx="4778380" cy="447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Уголок патриотического воспитания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4357718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Если не мы, то кто же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Детям нашим поможет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Россию любить и знать!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Как важно не опоздать.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_7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571876"/>
            <a:ext cx="4159251" cy="3119438"/>
          </a:xfrm>
          <a:prstGeom prst="rect">
            <a:avLst/>
          </a:prstGeom>
        </p:spPr>
      </p:pic>
      <p:pic>
        <p:nvPicPr>
          <p:cNvPr id="6" name="Рисунок 5" descr="IMG_6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06853" y="1946075"/>
            <a:ext cx="3571876" cy="3081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r>
              <a:rPr lang="ru-RU" dirty="0" smtClean="0"/>
              <a:t>Уголок</a:t>
            </a:r>
            <a:r>
              <a:rPr lang="ru-RU" dirty="0"/>
              <a:t> </a:t>
            </a:r>
            <a:r>
              <a:rPr lang="ru-RU" dirty="0" smtClean="0"/>
              <a:t>книги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57364"/>
            <a:ext cx="4857752" cy="30718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Недаром дети любят сказку,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Ведь сказка  тем и хороша,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Что в ней счастливую развязку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Уже предчувствует душа.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_7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79141" y="2750331"/>
            <a:ext cx="4643470" cy="3571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</TotalTime>
  <Words>331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Развивающая  предметно-пространственная  среда группы «Василёк» МДОУ «Детский сад № 7 «Лужок »с.Первомайское » . </vt:lpstr>
      <vt:lpstr>Предметно -  развивающая среда организуются так , чтобы  каждый ребенок имел возможность  заниматься любимым делом. Размещение оборудования по секторам позволяет детям объединиться подгруппами по общим интересам ( конструирование, рисование, ручной труд, театрально -  игровая деятельность; экспериментирование). Обязательными в оборудовании являются  материалы, активирующие  познавательную деятельность: развивающие игры, игрушки и т.д. Широко используются материалы, побуждающие детей к освоению грамоты.</vt:lpstr>
      <vt:lpstr>Мы стараемся при формировании развивающей среды с учетом  ФГОС строить таким образом, что бы дать возможность наиболее эффективно развивать индивидуальность каждого ребенка с учетом его склонностей, интересов, уровня активности.</vt:lpstr>
      <vt:lpstr>Уголок детского творчества</vt:lpstr>
      <vt:lpstr>Уголок природы</vt:lpstr>
      <vt:lpstr>Уголок экспериментирования</vt:lpstr>
      <vt:lpstr>Уголок по ПДД</vt:lpstr>
      <vt:lpstr>Уголок патриотического воспитания</vt:lpstr>
      <vt:lpstr>Уголок книги</vt:lpstr>
      <vt:lpstr>Сюжетно – ролевые игры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енап</cp:lastModifiedBy>
  <cp:revision>12</cp:revision>
  <dcterms:created xsi:type="dcterms:W3CDTF">2016-02-13T17:02:20Z</dcterms:created>
  <dcterms:modified xsi:type="dcterms:W3CDTF">2016-03-01T12:47:18Z</dcterms:modified>
</cp:coreProperties>
</file>